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32918400" cx="438912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0368">
          <p15:clr>
            <a:srgbClr val="000000"/>
          </p15:clr>
        </p15:guide>
        <p15:guide id="2" pos="13824">
          <p15:clr>
            <a:srgbClr val="000000"/>
          </p15:clr>
        </p15:guide>
      </p15:sldGuideLst>
    </p:ext>
    <p:ext uri="GoogleSlidesCustomDataVersion2">
      <go:slidesCustomData xmlns:go="http://customooxmlschemas.google.com/" r:id="rId7" roundtripDataSignature="AMtx7mi2RHF7vOaArE9jWuLsJvRjhRkVz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0368" orient="horz"/>
        <p:guide pos="1382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50" lIns="438900" spcFirstLastPara="1" rIns="438900" wrap="square" tIns="2194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329247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14995525" y="29992637"/>
            <a:ext cx="1390015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3145472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292475" y="2925762"/>
            <a:ext cx="3730625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50" lIns="438900" spcFirstLastPara="1" rIns="438900" wrap="square" tIns="21945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292475" y="9509125"/>
            <a:ext cx="37306250" cy="1975167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-1206500" lvl="0" marL="457200" marR="0" rtl="0" algn="l">
              <a:lnSpc>
                <a:spcPct val="100000"/>
              </a:lnSpc>
              <a:spcBef>
                <a:spcPts val="3080"/>
              </a:spcBef>
              <a:spcAft>
                <a:spcPts val="0"/>
              </a:spcAft>
              <a:buClr>
                <a:schemeClr val="dk1"/>
              </a:buClr>
              <a:buSzPts val="15400"/>
              <a:buFont typeface="Arial"/>
              <a:buChar char="•"/>
              <a:defRPr b="0" i="0" sz="1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0" lvl="1" marL="914400" marR="0" rtl="0" algn="l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chemeClr val="dk1"/>
              </a:buClr>
              <a:buSzPts val="13400"/>
              <a:buFont typeface="Arial"/>
              <a:buChar char="–"/>
              <a:defRPr b="0" i="0" sz="1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8850" lvl="2" marL="1371600" marR="0" rtl="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Char char="•"/>
              <a:defRPr b="0" i="0" sz="1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38200" lvl="3" marL="18288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–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38200" lvl="4" marL="22860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38200" lvl="5" marL="27432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38200" lvl="6" marL="32004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38200" lvl="7" marL="36576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38200" lvl="8" marL="41148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329247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14995525" y="29992637"/>
            <a:ext cx="1390015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3145472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"/>
          <p:cNvSpPr txBox="1"/>
          <p:nvPr/>
        </p:nvSpPr>
        <p:spPr>
          <a:xfrm>
            <a:off x="9906000" y="1447800"/>
            <a:ext cx="32385000" cy="28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219400" lIns="438825" spcFirstLastPara="1" rIns="438825" wrap="square" tIns="219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Title of Project</a:t>
            </a:r>
            <a:br>
              <a:rPr b="0" i="0" lang="en-US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Authors</a:t>
            </a:r>
            <a:b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School of Theoretical and Applied Science, Ramapo College of New Jersey, Mahwah, NJ, 07430</a:t>
            </a:r>
            <a:endParaRPr/>
          </a:p>
        </p:txBody>
      </p:sp>
      <p:sp>
        <p:nvSpPr>
          <p:cNvPr id="22" name="Google Shape;22;p1"/>
          <p:cNvSpPr txBox="1"/>
          <p:nvPr/>
        </p:nvSpPr>
        <p:spPr>
          <a:xfrm>
            <a:off x="30175200" y="4495800"/>
            <a:ext cx="12723812" cy="27505025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3" name="Google Shape;23;p1"/>
          <p:cNvSpPr txBox="1"/>
          <p:nvPr/>
        </p:nvSpPr>
        <p:spPr>
          <a:xfrm>
            <a:off x="914400" y="4495800"/>
            <a:ext cx="12723812" cy="27505025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4" name="Google Shape;24;p1"/>
          <p:cNvSpPr txBox="1"/>
          <p:nvPr/>
        </p:nvSpPr>
        <p:spPr>
          <a:xfrm>
            <a:off x="14401800" y="4495800"/>
            <a:ext cx="14854237" cy="8537575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chart here</a:t>
            </a:r>
            <a:endParaRPr/>
          </a:p>
        </p:txBody>
      </p:sp>
      <p:sp>
        <p:nvSpPr>
          <p:cNvPr id="25" name="Google Shape;25;p1"/>
          <p:cNvSpPr txBox="1"/>
          <p:nvPr/>
        </p:nvSpPr>
        <p:spPr>
          <a:xfrm>
            <a:off x="14401800" y="23850600"/>
            <a:ext cx="14854237" cy="81534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chart here</a:t>
            </a:r>
            <a:endParaRPr/>
          </a:p>
        </p:txBody>
      </p:sp>
      <p:sp>
        <p:nvSpPr>
          <p:cNvPr id="26" name="Google Shape;26;p1"/>
          <p:cNvSpPr txBox="1"/>
          <p:nvPr/>
        </p:nvSpPr>
        <p:spPr>
          <a:xfrm>
            <a:off x="14401800" y="13793787"/>
            <a:ext cx="14936787" cy="92964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chart here</a:t>
            </a:r>
            <a:endParaRPr/>
          </a:p>
        </p:txBody>
      </p:sp>
      <p:sp>
        <p:nvSpPr>
          <p:cNvPr id="27" name="Google Shape;27;p1"/>
          <p:cNvSpPr txBox="1"/>
          <p:nvPr/>
        </p:nvSpPr>
        <p:spPr>
          <a:xfrm>
            <a:off x="5419725" y="7007225"/>
            <a:ext cx="1841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p1" title="RamapoLogo-Basic-2Color.png"/>
          <p:cNvPicPr preferRelativeResize="0"/>
          <p:nvPr/>
        </p:nvPicPr>
        <p:blipFill rotWithShape="1">
          <a:blip r:embed="rId3">
            <a:alphaModFix/>
          </a:blip>
          <a:srcRect b="0" l="69" r="69" t="0"/>
          <a:stretch/>
        </p:blipFill>
        <p:spPr>
          <a:xfrm>
            <a:off x="1524000" y="1524000"/>
            <a:ext cx="7696200" cy="2570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38200" y="914400"/>
            <a:ext cx="3380575" cy="338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ank Presentation">
  <a:themeElements>
    <a:clrScheme name="Blank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2012-02-21T18:18:44Z</dcterms:created>
  <dc:creator>Ramapo College</dc:creator>
</cp:coreProperties>
</file>